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E94F-0F29-4A11-B805-7DEC5B0955E1}" type="datetimeFigureOut">
              <a:rPr lang="es-CO" smtClean="0"/>
              <a:t>19/05/2021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5BAC-4372-4D30-B9C5-632AA268D8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3301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E94F-0F29-4A11-B805-7DEC5B0955E1}" type="datetimeFigureOut">
              <a:rPr lang="es-CO" smtClean="0"/>
              <a:t>19/05/2021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5BAC-4372-4D30-B9C5-632AA268D8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552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E94F-0F29-4A11-B805-7DEC5B0955E1}" type="datetimeFigureOut">
              <a:rPr lang="es-CO" smtClean="0"/>
              <a:t>19/05/2021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5BAC-4372-4D30-B9C5-632AA268D8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0006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E94F-0F29-4A11-B805-7DEC5B0955E1}" type="datetimeFigureOut">
              <a:rPr lang="es-CO" smtClean="0"/>
              <a:t>19/05/2021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5BAC-4372-4D30-B9C5-632AA268D8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5596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E94F-0F29-4A11-B805-7DEC5B0955E1}" type="datetimeFigureOut">
              <a:rPr lang="es-CO" smtClean="0"/>
              <a:t>19/05/2021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5BAC-4372-4D30-B9C5-632AA268D8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20870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E94F-0F29-4A11-B805-7DEC5B0955E1}" type="datetimeFigureOut">
              <a:rPr lang="es-CO" smtClean="0"/>
              <a:t>19/05/2021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5BAC-4372-4D30-B9C5-632AA268D8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40697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E94F-0F29-4A11-B805-7DEC5B0955E1}" type="datetimeFigureOut">
              <a:rPr lang="es-CO" smtClean="0"/>
              <a:t>19/05/2021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5BAC-4372-4D30-B9C5-632AA268D8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98460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E94F-0F29-4A11-B805-7DEC5B0955E1}" type="datetimeFigureOut">
              <a:rPr lang="es-CO" smtClean="0"/>
              <a:t>19/05/2021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5BAC-4372-4D30-B9C5-632AA268D8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458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E94F-0F29-4A11-B805-7DEC5B0955E1}" type="datetimeFigureOut">
              <a:rPr lang="es-CO" smtClean="0"/>
              <a:t>19/05/2021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5BAC-4372-4D30-B9C5-632AA268D8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9134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E94F-0F29-4A11-B805-7DEC5B0955E1}" type="datetimeFigureOut">
              <a:rPr lang="es-CO" smtClean="0"/>
              <a:t>19/05/2021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5BAC-4372-4D30-B9C5-632AA268D8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9263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E94F-0F29-4A11-B805-7DEC5B0955E1}" type="datetimeFigureOut">
              <a:rPr lang="es-CO" smtClean="0"/>
              <a:t>19/05/2021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5BAC-4372-4D30-B9C5-632AA268D8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223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5E94F-0F29-4A11-B805-7DEC5B0955E1}" type="datetimeFigureOut">
              <a:rPr lang="es-CO" smtClean="0"/>
              <a:t>19/05/2021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E5BAC-4372-4D30-B9C5-632AA268D8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7122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624" y="181485"/>
            <a:ext cx="5097537" cy="36432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233" y="181485"/>
            <a:ext cx="6024691" cy="367567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624" y="3962928"/>
            <a:ext cx="2801376" cy="293359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1255" y="3962928"/>
            <a:ext cx="4701058" cy="2718965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8439150" y="4457700"/>
            <a:ext cx="31267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KIT PISTOLA PARA PINTAR</a:t>
            </a:r>
          </a:p>
          <a:p>
            <a:r>
              <a:rPr lang="es-CO" dirty="0" smtClean="0"/>
              <a:t>QTY: 1 KIT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817305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8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</cp:lastModifiedBy>
  <cp:revision>2</cp:revision>
  <dcterms:created xsi:type="dcterms:W3CDTF">2021-05-19T15:33:28Z</dcterms:created>
  <dcterms:modified xsi:type="dcterms:W3CDTF">2021-05-19T16:12:39Z</dcterms:modified>
</cp:coreProperties>
</file>